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2A0C6A-2D3E-4CC6-9071-1E4D38F9749C}" v="11" dt="2026-05-28T10:52:16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undo custSel addSld delSld modSld sldOrd">
      <pc:chgData name="Dr. Ujhelyi Zoltán" userId="677ace60-9559-4b21-9117-30e71c2982de" providerId="ADAL" clId="{CF1E5C8E-D67F-4C01-A660-9D1FAFF7EB95}" dt="2026-05-28T11:20:54.221" v="241" actId="1076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0:54.221" v="241" actId="1076"/>
        <pc:sldMkLst>
          <pc:docMk/>
          <pc:sldMk cId="1304994049" sldId="300"/>
        </pc:sldMkLst>
        <pc:picChg chg="add mod modCrop">
          <ac:chgData name="Dr. Ujhelyi Zoltán" userId="677ace60-9559-4b21-9117-30e71c2982de" providerId="ADAL" clId="{CF1E5C8E-D67F-4C01-A660-9D1FAFF7EB95}" dt="2026-05-28T11:20:54.221" v="241" actId="1076"/>
          <ac:picMkLst>
            <pc:docMk/>
            <pc:sldMk cId="1304994049" sldId="300"/>
            <ac:picMk id="5" creationId="{2B919C96-9D7D-D27D-E467-9081E4EF853A}"/>
          </ac:picMkLst>
        </pc:picChg>
        <pc:picChg chg="del">
          <ac:chgData name="Dr. Ujhelyi Zoltán" userId="677ace60-9559-4b21-9117-30e71c2982de" providerId="ADAL" clId="{CF1E5C8E-D67F-4C01-A660-9D1FAFF7EB95}" dt="2026-05-28T11:20:30.601" v="235" actId="478"/>
          <ac:picMkLst>
            <pc:docMk/>
            <pc:sldMk cId="1304994049" sldId="300"/>
            <ac:picMk id="1028" creationId="{CA396DA4-F50A-C9D3-6CCD-BBCACB569FE9}"/>
          </ac:picMkLst>
        </pc:picChg>
      </pc:sldChg>
    </pc:docChg>
  </pc:docChgLst>
  <pc:docChgLst>
    <pc:chgData name="Dr. Nemes Dániel" userId="c3ef4058-70cb-47f2-bc27-605cfe33574a" providerId="ADAL" clId="{C52C84DB-C6C9-4401-BB36-899D29D05EFC}"/>
    <pc:docChg chg="custSel addSld delSld modSld">
      <pc:chgData name="Dr. Nemes Dániel" userId="c3ef4058-70cb-47f2-bc27-605cfe33574a" providerId="ADAL" clId="{C52C84DB-C6C9-4401-BB36-899D29D05EFC}" dt="2026-05-28T10:52:57.632" v="115" actId="47"/>
      <pc:docMkLst>
        <pc:docMk/>
      </pc:docMkLst>
      <pc:sldChg chg="del">
        <pc:chgData name="Dr. Nemes Dániel" userId="c3ef4058-70cb-47f2-bc27-605cfe33574a" providerId="ADAL" clId="{C52C84DB-C6C9-4401-BB36-899D29D05EFC}" dt="2026-05-28T10:46:23.142" v="3" actId="47"/>
        <pc:sldMkLst>
          <pc:docMk/>
          <pc:sldMk cId="2481054485" sldId="256"/>
        </pc:sldMkLst>
      </pc:sldChg>
      <pc:sldChg chg="del">
        <pc:chgData name="Dr. Nemes Dániel" userId="c3ef4058-70cb-47f2-bc27-605cfe33574a" providerId="ADAL" clId="{C52C84DB-C6C9-4401-BB36-899D29D05EFC}" dt="2026-05-28T10:46:23.200" v="4" actId="47"/>
        <pc:sldMkLst>
          <pc:docMk/>
          <pc:sldMk cId="1788570673" sldId="258"/>
        </pc:sldMkLst>
      </pc:sldChg>
      <pc:sldChg chg="del">
        <pc:chgData name="Dr. Nemes Dániel" userId="c3ef4058-70cb-47f2-bc27-605cfe33574a" providerId="ADAL" clId="{C52C84DB-C6C9-4401-BB36-899D29D05EFC}" dt="2026-05-28T10:46:24.802" v="9" actId="47"/>
        <pc:sldMkLst>
          <pc:docMk/>
          <pc:sldMk cId="3136508939" sldId="259"/>
        </pc:sldMkLst>
      </pc:sldChg>
      <pc:sldChg chg="del">
        <pc:chgData name="Dr. Nemes Dániel" userId="c3ef4058-70cb-47f2-bc27-605cfe33574a" providerId="ADAL" clId="{C52C84DB-C6C9-4401-BB36-899D29D05EFC}" dt="2026-05-28T10:46:27.977" v="10" actId="47"/>
        <pc:sldMkLst>
          <pc:docMk/>
          <pc:sldMk cId="1455155897" sldId="260"/>
        </pc:sldMkLst>
      </pc:sldChg>
      <pc:sldChg chg="del">
        <pc:chgData name="Dr. Nemes Dániel" userId="c3ef4058-70cb-47f2-bc27-605cfe33574a" providerId="ADAL" clId="{C52C84DB-C6C9-4401-BB36-899D29D05EFC}" dt="2026-05-28T10:46:23.130" v="2" actId="47"/>
        <pc:sldMkLst>
          <pc:docMk/>
          <pc:sldMk cId="1641131433" sldId="262"/>
        </pc:sldMkLst>
      </pc:sldChg>
      <pc:sldChg chg="add del setBg">
        <pc:chgData name="Dr. Nemes Dániel" userId="c3ef4058-70cb-47f2-bc27-605cfe33574a" providerId="ADAL" clId="{C52C84DB-C6C9-4401-BB36-899D29D05EFC}" dt="2026-05-28T10:46:54.620" v="16" actId="47"/>
        <pc:sldMkLst>
          <pc:docMk/>
          <pc:sldMk cId="1959749998" sldId="262"/>
        </pc:sldMkLst>
      </pc:sldChg>
      <pc:sldChg chg="del">
        <pc:chgData name="Dr. Nemes Dániel" userId="c3ef4058-70cb-47f2-bc27-605cfe33574a" providerId="ADAL" clId="{C52C84DB-C6C9-4401-BB36-899D29D05EFC}" dt="2026-05-28T10:46:24.288" v="7" actId="47"/>
        <pc:sldMkLst>
          <pc:docMk/>
          <pc:sldMk cId="1140684839" sldId="264"/>
        </pc:sldMkLst>
      </pc:sldChg>
      <pc:sldChg chg="del">
        <pc:chgData name="Dr. Nemes Dániel" userId="c3ef4058-70cb-47f2-bc27-605cfe33574a" providerId="ADAL" clId="{C52C84DB-C6C9-4401-BB36-899D29D05EFC}" dt="2026-05-28T10:46:23.111" v="1" actId="47"/>
        <pc:sldMkLst>
          <pc:docMk/>
          <pc:sldMk cId="3270644971" sldId="265"/>
        </pc:sldMkLst>
      </pc:sldChg>
      <pc:sldChg chg="add del setBg">
        <pc:chgData name="Dr. Nemes Dániel" userId="c3ef4058-70cb-47f2-bc27-605cfe33574a" providerId="ADAL" clId="{C52C84DB-C6C9-4401-BB36-899D29D05EFC}" dt="2026-05-28T10:47:17.758" v="24" actId="47"/>
        <pc:sldMkLst>
          <pc:docMk/>
          <pc:sldMk cId="972627193" sldId="271"/>
        </pc:sldMkLst>
      </pc:sldChg>
      <pc:sldChg chg="addSp delSp modSp mod">
        <pc:chgData name="Dr. Nemes Dániel" userId="c3ef4058-70cb-47f2-bc27-605cfe33574a" providerId="ADAL" clId="{C52C84DB-C6C9-4401-BB36-899D29D05EFC}" dt="2026-05-28T10:51:55.720" v="112" actId="20577"/>
        <pc:sldMkLst>
          <pc:docMk/>
          <pc:sldMk cId="1304994049" sldId="300"/>
        </pc:sldMkLst>
        <pc:spChg chg="add mod">
          <ac:chgData name="Dr. Nemes Dániel" userId="c3ef4058-70cb-47f2-bc27-605cfe33574a" providerId="ADAL" clId="{C52C84DB-C6C9-4401-BB36-899D29D05EFC}" dt="2026-05-28T10:51:55.720" v="112" actId="20577"/>
          <ac:spMkLst>
            <pc:docMk/>
            <pc:sldMk cId="1304994049" sldId="300"/>
            <ac:spMk id="3" creationId="{43C3D023-92AA-00BE-0BAB-C2D12AD1A695}"/>
          </ac:spMkLst>
        </pc:spChg>
        <pc:spChg chg="del">
          <ac:chgData name="Dr. Nemes Dániel" userId="c3ef4058-70cb-47f2-bc27-605cfe33574a" providerId="ADAL" clId="{C52C84DB-C6C9-4401-BB36-899D29D05EFC}" dt="2026-05-28T10:47:50.923" v="32" actId="478"/>
          <ac:spMkLst>
            <pc:docMk/>
            <pc:sldMk cId="1304994049" sldId="300"/>
            <ac:spMk id="9" creationId="{C2CC7D2C-F5DC-1608-8F48-DC8636133598}"/>
          </ac:spMkLst>
        </pc:spChg>
        <pc:picChg chg="mod">
          <ac:chgData name="Dr. Nemes Dániel" userId="c3ef4058-70cb-47f2-bc27-605cfe33574a" providerId="ADAL" clId="{C52C84DB-C6C9-4401-BB36-899D29D05EFC}" dt="2026-05-28T10:47:56.391" v="34" actId="1076"/>
          <ac:picMkLst>
            <pc:docMk/>
            <pc:sldMk cId="1304994049" sldId="300"/>
            <ac:picMk id="18" creationId="{37A4E294-C632-8A26-06FB-A7589E0600F0}"/>
          </ac:picMkLst>
        </pc:picChg>
      </pc:sldChg>
      <pc:sldChg chg="addSp delSp modSp add mod">
        <pc:chgData name="Dr. Nemes Dániel" userId="c3ef4058-70cb-47f2-bc27-605cfe33574a" providerId="ADAL" clId="{C52C84DB-C6C9-4401-BB36-899D29D05EFC}" dt="2026-05-28T10:51:34.072" v="91" actId="478"/>
        <pc:sldMkLst>
          <pc:docMk/>
          <pc:sldMk cId="3854360861" sldId="301"/>
        </pc:sldMkLst>
        <pc:spChg chg="add del mod">
          <ac:chgData name="Dr. Nemes Dániel" userId="c3ef4058-70cb-47f2-bc27-605cfe33574a" providerId="ADAL" clId="{C52C84DB-C6C9-4401-BB36-899D29D05EFC}" dt="2026-05-28T10:51:34.072" v="91" actId="478"/>
          <ac:spMkLst>
            <pc:docMk/>
            <pc:sldMk cId="3854360861" sldId="301"/>
            <ac:spMk id="3" creationId="{EDD090AE-D737-8D1A-17CC-FCE984D52E98}"/>
          </ac:spMkLst>
        </pc:spChg>
      </pc:sldChg>
      <pc:sldChg chg="add del setBg">
        <pc:chgData name="Dr. Nemes Dániel" userId="c3ef4058-70cb-47f2-bc27-605cfe33574a" providerId="ADAL" clId="{C52C84DB-C6C9-4401-BB36-899D29D05EFC}" dt="2026-05-28T10:47:34.617" v="29" actId="47"/>
        <pc:sldMkLst>
          <pc:docMk/>
          <pc:sldMk cId="3875712671" sldId="302"/>
        </pc:sldMkLst>
      </pc:sldChg>
      <pc:sldChg chg="add del setBg">
        <pc:chgData name="Dr. Nemes Dániel" userId="c3ef4058-70cb-47f2-bc27-605cfe33574a" providerId="ADAL" clId="{C52C84DB-C6C9-4401-BB36-899D29D05EFC}" dt="2026-05-28T10:47:35.711" v="30" actId="47"/>
        <pc:sldMkLst>
          <pc:docMk/>
          <pc:sldMk cId="3566303264" sldId="303"/>
        </pc:sldMkLst>
      </pc:sldChg>
      <pc:sldChg chg="add del setBg">
        <pc:chgData name="Dr. Nemes Dániel" userId="c3ef4058-70cb-47f2-bc27-605cfe33574a" providerId="ADAL" clId="{C52C84DB-C6C9-4401-BB36-899D29D05EFC}" dt="2026-05-28T10:47:36.455" v="31" actId="47"/>
        <pc:sldMkLst>
          <pc:docMk/>
          <pc:sldMk cId="426788989" sldId="304"/>
        </pc:sldMkLst>
      </pc:sldChg>
      <pc:sldChg chg="del">
        <pc:chgData name="Dr. Nemes Dániel" userId="c3ef4058-70cb-47f2-bc27-605cfe33574a" providerId="ADAL" clId="{C52C84DB-C6C9-4401-BB36-899D29D05EFC}" dt="2026-05-28T10:46:24.526" v="8" actId="47"/>
        <pc:sldMkLst>
          <pc:docMk/>
          <pc:sldMk cId="3817046225" sldId="304"/>
        </pc:sldMkLst>
      </pc:sldChg>
      <pc:sldChg chg="add del setBg">
        <pc:chgData name="Dr. Nemes Dániel" userId="c3ef4058-70cb-47f2-bc27-605cfe33574a" providerId="ADAL" clId="{C52C84DB-C6C9-4401-BB36-899D29D05EFC}" dt="2026-05-28T10:47:17.031" v="23" actId="47"/>
        <pc:sldMkLst>
          <pc:docMk/>
          <pc:sldMk cId="3290056808" sldId="305"/>
        </pc:sldMkLst>
      </pc:sldChg>
      <pc:sldChg chg="add">
        <pc:chgData name="Dr. Nemes Dániel" userId="c3ef4058-70cb-47f2-bc27-605cfe33574a" providerId="ADAL" clId="{C52C84DB-C6C9-4401-BB36-899D29D05EFC}" dt="2026-05-28T10:47:14.939" v="22"/>
        <pc:sldMkLst>
          <pc:docMk/>
          <pc:sldMk cId="1450841409" sldId="306"/>
        </pc:sldMkLst>
      </pc:sldChg>
      <pc:sldChg chg="add">
        <pc:chgData name="Dr. Nemes Dániel" userId="c3ef4058-70cb-47f2-bc27-605cfe33574a" providerId="ADAL" clId="{C52C84DB-C6C9-4401-BB36-899D29D05EFC}" dt="2026-05-28T10:47:22.219" v="25" actId="2890"/>
        <pc:sldMkLst>
          <pc:docMk/>
          <pc:sldMk cId="587955014" sldId="307"/>
        </pc:sldMkLst>
      </pc:sldChg>
      <pc:sldChg chg="add">
        <pc:chgData name="Dr. Nemes Dániel" userId="c3ef4058-70cb-47f2-bc27-605cfe33574a" providerId="ADAL" clId="{C52C84DB-C6C9-4401-BB36-899D29D05EFC}" dt="2026-05-28T10:47:25.563" v="26" actId="2890"/>
        <pc:sldMkLst>
          <pc:docMk/>
          <pc:sldMk cId="508656853" sldId="308"/>
        </pc:sldMkLst>
      </pc:sldChg>
      <pc:sldChg chg="del">
        <pc:chgData name="Dr. Nemes Dániel" userId="c3ef4058-70cb-47f2-bc27-605cfe33574a" providerId="ADAL" clId="{C52C84DB-C6C9-4401-BB36-899D29D05EFC}" dt="2026-05-28T10:46:27.994" v="12" actId="47"/>
        <pc:sldMkLst>
          <pc:docMk/>
          <pc:sldMk cId="1509292195" sldId="309"/>
        </pc:sldMkLst>
      </pc:sldChg>
      <pc:sldChg chg="add">
        <pc:chgData name="Dr. Nemes Dániel" userId="c3ef4058-70cb-47f2-bc27-605cfe33574a" providerId="ADAL" clId="{C52C84DB-C6C9-4401-BB36-899D29D05EFC}" dt="2026-05-28T10:47:29.610" v="27" actId="2890"/>
        <pc:sldMkLst>
          <pc:docMk/>
          <pc:sldMk cId="3738908462" sldId="309"/>
        </pc:sldMkLst>
      </pc:sldChg>
      <pc:sldChg chg="del">
        <pc:chgData name="Dr. Nemes Dániel" userId="c3ef4058-70cb-47f2-bc27-605cfe33574a" providerId="ADAL" clId="{C52C84DB-C6C9-4401-BB36-899D29D05EFC}" dt="2026-05-28T10:46:27.987" v="11" actId="47"/>
        <pc:sldMkLst>
          <pc:docMk/>
          <pc:sldMk cId="233508902" sldId="310"/>
        </pc:sldMkLst>
      </pc:sldChg>
      <pc:sldChg chg="add del">
        <pc:chgData name="Dr. Nemes Dániel" userId="c3ef4058-70cb-47f2-bc27-605cfe33574a" providerId="ADAL" clId="{C52C84DB-C6C9-4401-BB36-899D29D05EFC}" dt="2026-05-28T10:52:57.632" v="115" actId="47"/>
        <pc:sldMkLst>
          <pc:docMk/>
          <pc:sldMk cId="1611433527" sldId="310"/>
        </pc:sldMkLst>
      </pc:sldChg>
      <pc:sldChg chg="del">
        <pc:chgData name="Dr. Nemes Dániel" userId="c3ef4058-70cb-47f2-bc27-605cfe33574a" providerId="ADAL" clId="{C52C84DB-C6C9-4401-BB36-899D29D05EFC}" dt="2026-05-28T10:46:24.025" v="6" actId="47"/>
        <pc:sldMkLst>
          <pc:docMk/>
          <pc:sldMk cId="2227516555" sldId="311"/>
        </pc:sldMkLst>
      </pc:sldChg>
      <pc:sldChg chg="add del setBg">
        <pc:chgData name="Dr. Nemes Dániel" userId="c3ef4058-70cb-47f2-bc27-605cfe33574a" providerId="ADAL" clId="{C52C84DB-C6C9-4401-BB36-899D29D05EFC}" dt="2026-05-28T10:52:55.192" v="114" actId="47"/>
        <pc:sldMkLst>
          <pc:docMk/>
          <pc:sldMk cId="4241958273" sldId="311"/>
        </pc:sldMkLst>
      </pc:sldChg>
      <pc:sldChg chg="del">
        <pc:chgData name="Dr. Nemes Dániel" userId="c3ef4058-70cb-47f2-bc27-605cfe33574a" providerId="ADAL" clId="{C52C84DB-C6C9-4401-BB36-899D29D05EFC}" dt="2026-05-28T10:46:23.778" v="5" actId="47"/>
        <pc:sldMkLst>
          <pc:docMk/>
          <pc:sldMk cId="1529451932" sldId="313"/>
        </pc:sldMkLst>
      </pc:sldChg>
      <pc:sldChg chg="del">
        <pc:chgData name="Dr. Nemes Dániel" userId="c3ef4058-70cb-47f2-bc27-605cfe33574a" providerId="ADAL" clId="{C52C84DB-C6C9-4401-BB36-899D29D05EFC}" dt="2026-05-28T10:46:28.003" v="13" actId="47"/>
        <pc:sldMkLst>
          <pc:docMk/>
          <pc:sldMk cId="1745539257" sldId="314"/>
        </pc:sldMkLst>
      </pc:sldChg>
      <pc:sldChg chg="del">
        <pc:chgData name="Dr. Nemes Dániel" userId="c3ef4058-70cb-47f2-bc27-605cfe33574a" providerId="ADAL" clId="{C52C84DB-C6C9-4401-BB36-899D29D05EFC}" dt="2026-05-28T10:46:23.097" v="0" actId="47"/>
        <pc:sldMkLst>
          <pc:docMk/>
          <pc:sldMk cId="3784350108" sldId="31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2B919C96-9D7D-D27D-E467-9081E4EF85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6" t="187" r="26637" b="-187"/>
          <a:stretch>
            <a:fillRect/>
          </a:stretch>
        </p:blipFill>
        <p:spPr>
          <a:xfrm>
            <a:off x="5372228" y="0"/>
            <a:ext cx="68197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2</cp:revision>
  <dcterms:created xsi:type="dcterms:W3CDTF">2026-02-06T09:17:48Z</dcterms:created>
  <dcterms:modified xsi:type="dcterms:W3CDTF">2026-05-28T11:21:03Z</dcterms:modified>
</cp:coreProperties>
</file>